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內文層級一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影像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影像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兩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影像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影像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燈片編號"/>
          <p:cNvSpPr txBox="1"/>
          <p:nvPr>
            <p:ph type="sldNum" sz="quarter" idx="2"/>
          </p:nvPr>
        </p:nvSpPr>
        <p:spPr>
          <a:xfrm>
            <a:off x="6349499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王大明"/>
          <p:cNvSpPr txBox="1"/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王大明</a:t>
            </a:r>
          </a:p>
        </p:txBody>
      </p:sp>
      <p:sp>
        <p:nvSpPr>
          <p:cNvPr id="124" name="在此輸入名言語錄。"/>
          <p:cNvSpPr txBox="1"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」"/>
          <p:cNvSpPr txBox="1"/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」</a:t>
            </a:r>
          </a:p>
        </p:txBody>
      </p:sp>
      <p:sp>
        <p:nvSpPr>
          <p:cNvPr id="126" name="「"/>
          <p:cNvSpPr txBox="1"/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「</a:t>
            </a:r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影像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" name="內文層級一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大標題文字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影像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大標題文字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大標題文字</a:t>
            </a:r>
          </a:p>
        </p:txBody>
      </p:sp>
      <p:sp>
        <p:nvSpPr>
          <p:cNvPr id="58" name="內文層級一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影像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8" name="內文層級一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幻燈片編號"/>
          <p:cNvSpPr txBox="1"/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52794" y="925068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群組"/>
          <p:cNvGrpSpPr/>
          <p:nvPr/>
        </p:nvGrpSpPr>
        <p:grpSpPr>
          <a:xfrm>
            <a:off x="629920" y="507999"/>
            <a:ext cx="11744960" cy="9017001"/>
            <a:chOff x="0" y="0"/>
            <a:chExt cx="11744959" cy="9017000"/>
          </a:xfrm>
        </p:grpSpPr>
        <p:sp>
          <p:nvSpPr>
            <p:cNvPr id="158" name="1…"/>
            <p:cNvSpPr txBox="1"/>
            <p:nvPr/>
          </p:nvSpPr>
          <p:spPr>
            <a:xfrm>
              <a:off x="0" y="0"/>
              <a:ext cx="862394" cy="901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/>
              </a:pPr>
              <a:r>
                <a:t>1</a:t>
              </a:r>
            </a:p>
            <a:p>
              <a:pPr>
                <a:defRPr sz="2000"/>
              </a:pPr>
              <a:r>
                <a:t>2</a:t>
              </a:r>
            </a:p>
            <a:p>
              <a:pPr>
                <a:defRPr sz="2000"/>
              </a:pPr>
              <a:r>
                <a:t>3</a:t>
              </a:r>
            </a:p>
            <a:p>
              <a:pPr>
                <a:defRPr sz="2000"/>
              </a:pPr>
              <a:r>
                <a:t>4</a:t>
              </a:r>
            </a:p>
            <a:p>
              <a:pPr>
                <a:defRPr sz="2000"/>
              </a:pPr>
              <a:r>
                <a:t>5</a:t>
              </a:r>
            </a:p>
            <a:p>
              <a:pPr>
                <a:defRPr sz="2000"/>
              </a:pPr>
              <a:r>
                <a:t>6</a:t>
              </a:r>
            </a:p>
            <a:p>
              <a:pPr>
                <a:defRPr sz="2000"/>
              </a:pPr>
              <a:r>
                <a:t>7</a:t>
              </a:r>
            </a:p>
            <a:p>
              <a:pPr>
                <a:defRPr sz="2000"/>
              </a:pPr>
              <a:r>
                <a:t>8</a:t>
              </a:r>
            </a:p>
            <a:p>
              <a:pPr>
                <a:defRPr sz="2000"/>
              </a:pPr>
              <a:r>
                <a:t>9</a:t>
              </a:r>
            </a:p>
            <a:p>
              <a:pPr>
                <a:defRPr sz="2000"/>
              </a:pPr>
              <a:r>
                <a:t>10</a:t>
              </a:r>
            </a:p>
            <a:p>
              <a:pPr>
                <a:defRPr sz="2000"/>
              </a:pPr>
              <a:r>
                <a:t>11</a:t>
              </a:r>
            </a:p>
            <a:p>
              <a:pPr>
                <a:defRPr sz="2000"/>
              </a:pPr>
              <a:r>
                <a:t>12</a:t>
              </a:r>
            </a:p>
            <a:p>
              <a:pPr>
                <a:defRPr sz="2000"/>
              </a:pPr>
              <a:r>
                <a:t>13</a:t>
              </a:r>
            </a:p>
            <a:p>
              <a:pPr>
                <a:defRPr sz="2000"/>
              </a:pPr>
              <a:r>
                <a:t>14</a:t>
              </a:r>
            </a:p>
            <a:p>
              <a:pPr>
                <a:defRPr sz="2000"/>
              </a:pPr>
              <a:r>
                <a:t>15</a:t>
              </a:r>
            </a:p>
            <a:p>
              <a:pPr>
                <a:defRPr sz="2000"/>
              </a:pPr>
              <a:r>
                <a:t>16</a:t>
              </a:r>
            </a:p>
            <a:p>
              <a:pPr>
                <a:defRPr sz="2000"/>
              </a:pPr>
              <a:r>
                <a:t>17</a:t>
              </a:r>
            </a:p>
            <a:p>
              <a:pPr>
                <a:defRPr sz="2000"/>
              </a:pPr>
              <a:r>
                <a:t>18</a:t>
              </a:r>
            </a:p>
            <a:p>
              <a:pPr>
                <a:defRPr sz="2000"/>
              </a:pPr>
              <a:r>
                <a:t>19</a:t>
              </a:r>
            </a:p>
            <a:p>
              <a:pPr>
                <a:defRPr sz="2000"/>
              </a:pPr>
              <a:r>
                <a:t>20</a:t>
              </a:r>
            </a:p>
            <a:p>
              <a:pPr>
                <a:defRPr sz="2000"/>
              </a:pPr>
              <a:r>
                <a:t>21</a:t>
              </a:r>
            </a:p>
            <a:p>
              <a:pPr>
                <a:defRPr sz="2000"/>
              </a:pPr>
              <a:r>
                <a:t>22</a:t>
              </a:r>
            </a:p>
            <a:p>
              <a:pPr>
                <a:defRPr sz="2000"/>
              </a:pPr>
              <a:r>
                <a:t>23</a:t>
              </a:r>
            </a:p>
            <a:p>
              <a:pPr>
                <a:defRPr sz="2000"/>
              </a:pPr>
              <a:r>
                <a:t>24</a:t>
              </a:r>
            </a:p>
            <a:p>
              <a:pPr>
                <a:defRPr sz="2000"/>
              </a:pPr>
              <a:r>
                <a:t>25</a:t>
              </a:r>
            </a:p>
            <a:p>
              <a:pPr>
                <a:defRPr sz="2000"/>
              </a:pPr>
              <a:r>
                <a:t>26</a:t>
              </a:r>
            </a:p>
          </p:txBody>
        </p:sp>
        <p:sp>
          <p:nvSpPr>
            <p:cNvPr id="159" name="Declare and Initialize a, b, min, max, x, y…"/>
            <p:cNvSpPr txBox="1"/>
            <p:nvPr/>
          </p:nvSpPr>
          <p:spPr>
            <a:xfrm>
              <a:off x="1673231" y="0"/>
              <a:ext cx="10071729" cy="9017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2000"/>
              </a:pPr>
              <a:r>
                <a:t>Declare and Initialize a, b, min, max, x, y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While  a&gt;0 and b&gt;0 is false</a:t>
              </a:r>
            </a:p>
            <a:p>
              <a:pPr lvl="1" algn="l">
                <a:defRPr sz="2000"/>
              </a:pPr>
              <a:r>
                <a:t>Prompt to user enter 2 integer, store to a, b</a:t>
              </a:r>
            </a:p>
            <a:p>
              <a:pPr algn="l">
                <a:defRPr sz="2000"/>
              </a:pPr>
              <a:r>
                <a:t>End While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Suppose min = a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If a &gt; b</a:t>
              </a:r>
            </a:p>
            <a:p>
              <a:pPr lvl="1" algn="l">
                <a:defRPr sz="2000"/>
              </a:pPr>
              <a:r>
                <a:t>max = a, mim = b</a:t>
              </a:r>
            </a:p>
            <a:p>
              <a:pPr lvl="1" algn="l">
                <a:defRPr sz="2000"/>
              </a:pPr>
              <a:r>
                <a:t>Else</a:t>
              </a:r>
            </a:p>
            <a:p>
              <a:pPr lvl="2" algn="l">
                <a:defRPr sz="2000"/>
              </a:pPr>
              <a:r>
                <a:t>max = b, min =a</a:t>
              </a:r>
            </a:p>
            <a:p>
              <a:pPr algn="l">
                <a:defRPr sz="2000"/>
              </a:pPr>
              <a:r>
                <a:t>End If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Let x = 1, y = 1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While x &lt;= min</a:t>
              </a:r>
            </a:p>
            <a:p>
              <a:pPr lvl="1" algn="l">
                <a:defRPr sz="2000"/>
              </a:pPr>
              <a:r>
                <a:t>If min % x = 0</a:t>
              </a:r>
            </a:p>
            <a:p>
              <a:pPr lvl="2" algn="l">
                <a:defRPr sz="2000"/>
              </a:pPr>
              <a:r>
                <a:t>If max % x = 0</a:t>
              </a:r>
            </a:p>
            <a:p>
              <a:pPr lvl="3" algn="l">
                <a:defRPr sz="2000"/>
              </a:pPr>
              <a:r>
                <a:t>y = x</a:t>
              </a:r>
            </a:p>
            <a:p>
              <a:pPr lvl="2" algn="l">
                <a:defRPr sz="2000"/>
              </a:pPr>
              <a:r>
                <a:t>End If</a:t>
              </a:r>
            </a:p>
            <a:p>
              <a:pPr lvl="1" algn="l">
                <a:defRPr sz="2000"/>
              </a:pPr>
              <a:r>
                <a:t>End If</a:t>
              </a:r>
            </a:p>
            <a:p>
              <a:pPr lvl="1" algn="l">
                <a:defRPr sz="2000"/>
              </a:pPr>
              <a:r>
                <a:t>x + 1</a:t>
              </a:r>
            </a:p>
            <a:p>
              <a:pPr algn="l">
                <a:defRPr sz="2000"/>
              </a:pPr>
              <a:r>
                <a:t>End While</a:t>
              </a:r>
            </a:p>
            <a:p>
              <a:pPr algn="l">
                <a:defRPr sz="2000"/>
              </a:pPr>
            </a:p>
            <a:p>
              <a:pPr algn="l">
                <a:defRPr sz="2000"/>
              </a:pPr>
              <a:r>
                <a:t>Print 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